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7" r:id="rId2"/>
    <p:sldId id="259" r:id="rId3"/>
    <p:sldId id="260" r:id="rId4"/>
    <p:sldId id="258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>
                <a:alpha val="55000"/>
              </a:srgbClr>
            </a:gs>
            <a:gs pos="100000">
              <a:schemeClr val="bg2">
                <a:shade val="35000"/>
                <a:satMod val="15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500174"/>
            <a:ext cx="7855489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71472" y="428604"/>
            <a:ext cx="8072494" cy="1143008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uk-UA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Осівський</a:t>
            </a:r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  <a:r>
              <a:rPr lang="uk-UA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навчально</a:t>
            </a:r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– виховний комплекс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857364"/>
            <a:ext cx="8400726" cy="4714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42910" y="285728"/>
            <a:ext cx="7929618" cy="1285884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uk-UA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Методичний кабінет 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9.jpg"/>
          <p:cNvPicPr>
            <a:picLocks noChangeAspect="1"/>
          </p:cNvPicPr>
          <p:nvPr/>
        </p:nvPicPr>
        <p:blipFill>
          <a:blip r:embed="rId2"/>
          <a:srcRect l="9607"/>
          <a:stretch>
            <a:fillRect/>
          </a:stretch>
        </p:blipFill>
        <p:spPr>
          <a:xfrm>
            <a:off x="428596" y="785794"/>
            <a:ext cx="8501122" cy="52783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42" y="928670"/>
            <a:ext cx="2928958" cy="5215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3" cstate="print"/>
          <a:srcRect b="5063"/>
          <a:stretch>
            <a:fillRect/>
          </a:stretch>
        </p:blipFill>
        <p:spPr>
          <a:xfrm>
            <a:off x="214282" y="2626148"/>
            <a:ext cx="2503349" cy="4231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214291"/>
            <a:ext cx="6143636" cy="2928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Немає</a:t>
            </a:r>
            <a:r>
              <a:rPr lang="ru-RU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людей, </a:t>
            </a:r>
            <a:r>
              <a:rPr lang="ru-RU" sz="28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більш</a:t>
            </a:r>
            <a:r>
              <a:rPr lang="ru-RU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допитливих</a:t>
            </a:r>
            <a:r>
              <a:rPr lang="ru-RU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</a:t>
            </a:r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r>
              <a:rPr lang="ru-RU" sz="28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невагомих</a:t>
            </a:r>
            <a:r>
              <a:rPr lang="ru-RU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sz="28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більш</a:t>
            </a:r>
            <a:r>
              <a:rPr lang="ru-RU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одержимих</a:t>
            </a:r>
            <a:r>
              <a:rPr lang="ru-RU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думками</a:t>
            </a:r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r>
              <a:rPr lang="ru-RU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 </a:t>
            </a:r>
            <a:r>
              <a:rPr lang="ru-RU" sz="28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творчість</a:t>
            </a:r>
            <a:r>
              <a:rPr lang="ru-RU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як </a:t>
            </a:r>
            <a:r>
              <a:rPr lang="ru-RU" sz="28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учителі</a:t>
            </a:r>
            <a:r>
              <a:rPr lang="ru-RU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В. </a:t>
            </a:r>
            <a:r>
              <a:rPr lang="ru-RU" sz="2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Сухомлинський</a:t>
            </a:r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6" name="Рисунок 5" descr="зображення_viber_2020-01-30_14-10-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3000372"/>
            <a:ext cx="2786082" cy="37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214290"/>
            <a:ext cx="3497366" cy="62274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8596" y="785794"/>
            <a:ext cx="471490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“</a:t>
            </a:r>
            <a:r>
              <a:rPr lang="uk-UA" sz="32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Школа – не комора знань, а світоч розуму. </a:t>
            </a:r>
          </a:p>
          <a:p>
            <a:r>
              <a:rPr lang="uk-UA" sz="32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Усі діти не можуть мати однакові здібності.</a:t>
            </a:r>
          </a:p>
          <a:p>
            <a:r>
              <a:rPr lang="uk-UA" sz="32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 найважливіше завдання школи </a:t>
            </a:r>
            <a:r>
              <a:rPr lang="uk-UA" sz="32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–виховання</a:t>
            </a:r>
            <a:r>
              <a:rPr lang="uk-UA" sz="32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здібностей</a:t>
            </a:r>
            <a:r>
              <a:rPr lang="en-US" sz="32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”</a:t>
            </a:r>
          </a:p>
          <a:p>
            <a:pPr algn="r"/>
            <a:r>
              <a:rPr lang="uk-UA" sz="32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В.Сухомлинський</a:t>
            </a:r>
            <a:r>
              <a:rPr lang="uk-UA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142984"/>
            <a:ext cx="4000511" cy="5334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071810"/>
            <a:ext cx="4452968" cy="3339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357686" y="500042"/>
            <a:ext cx="5715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Хто</a:t>
            </a:r>
            <a:r>
              <a:rPr lang="ru-RU" sz="40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володіє</a:t>
            </a:r>
            <a:r>
              <a:rPr lang="ru-RU" sz="40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інформацією</a:t>
            </a:r>
            <a:r>
              <a:rPr lang="ru-RU" sz="40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той </a:t>
            </a:r>
            <a:r>
              <a:rPr lang="ru-RU" sz="40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володіє</a:t>
            </a:r>
            <a:r>
              <a:rPr lang="ru-RU" sz="40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світом</a:t>
            </a:r>
            <a:r>
              <a:rPr lang="en-US" sz="40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…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151</TotalTime>
  <Words>63</Words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Ira</dc:creator>
  <cp:lastModifiedBy>Ira</cp:lastModifiedBy>
  <cp:revision>20</cp:revision>
  <dcterms:created xsi:type="dcterms:W3CDTF">2020-01-30T13:25:48Z</dcterms:created>
  <dcterms:modified xsi:type="dcterms:W3CDTF">2020-01-30T18:05:35Z</dcterms:modified>
</cp:coreProperties>
</file>